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6D40-4E0A-4DA4-B76A-CFAEFF275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1EB8D-3BB3-4D04-BAA3-60D90168A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D01B-A160-4164-B5B0-2C1F91DF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AEA49-40E8-496F-8C12-FF4836AA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F233E-D176-48C5-83A7-C9E274FC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3B65-0C6B-4073-865B-B73C6CCE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83DED-4E90-4D7C-B3BD-4CFE8C039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E10E-4B3B-4520-B2E1-D44D317A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0B6E0-7235-4467-8EA7-E43105C2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4FBBC-193D-4CDD-BA84-589C2008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4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A3BEE5-4295-40EB-8800-E7FC2607A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B436F-8E79-497F-9328-58C5AA043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43157-6666-43C4-A5F7-C4117202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FD670-EC7F-4010-889D-355417C6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3858F-EC0F-4F57-8950-929509E0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6362-6454-4BDA-B299-D634A6F9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4B16-6124-442C-897B-A7D0C31E9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4CEF0-8A7A-482B-916C-F00FF913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9BA8C-4654-4A9C-BE87-0BAA68EB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77EFA-C432-49B4-BDA1-81198694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1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FC48-68D4-4BEB-BBBF-EB8DE849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AA45C-16C9-4E66-9363-5CF838E7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23637-3CE9-4E1B-89AD-DBCB2FE3F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24D3-B711-4255-BE4F-6E48E732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AB79D-D004-443B-8300-66D645D8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7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A335-9EC9-4F4A-9A81-527F1ECE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A94E-FADD-4EE1-AF91-77BDEDB1C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31FA0-E66C-4385-A8E1-86C0D67FA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CB080-6D9B-4371-9C4C-15D6F625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16863-094C-456C-A3EA-371F0E64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B89D4-E1ED-491D-B956-4E858CA8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4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EDD9-7408-410B-9C0C-5AE1640B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C5F53-A864-4289-8EDD-6E39AE941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E016A-A723-4CA8-AE99-39D122CF0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0371D-CA31-4CBE-80FF-5C1638150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2B1DB-F884-4DB3-93E5-B0C2F3631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56CC0-8C58-4538-9BAA-55B353F9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EF2F41-FCB0-4B6B-BBA9-069D749B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124A-E8AF-4914-9B94-7C0C6D13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9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A906-5EB9-484E-BD10-595CED11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96E8E-4CC6-4C41-8E71-A7260F53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4BE6A-802D-4F82-A183-B125A4A5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F4058-B3FE-4A70-8568-B5C87DEC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4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49944-E3C0-49AF-B4DA-7513E52B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4BB22-6078-43C5-B1DD-A1547166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EB8B7-5F89-409A-A284-60AFFF70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500C-D073-4531-94CD-93132D6D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B775-0193-47C3-9060-56CCFA614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ADC3A-C825-43ED-839E-A99F05130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01AD2-EF97-40E9-8E59-51628BFC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12736-7827-4646-8BFA-B8B0D9AD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C7BD3-1335-4D07-B8DD-016ED850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2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0F48-0BF7-47F9-8E7C-24DCB6F1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18D6E3-E509-40BD-B97C-9DD86A4A5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85D52-5284-4302-B4E6-A9940348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5BFB1-8E53-44F8-82C7-08F4D497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94601-1824-451E-857C-C3C76E15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A2FD-242B-4F24-9AA9-16706D96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331B4-425C-45E1-A842-10BE59C6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4138A-911A-4AB7-B474-88380EF09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DD33-6BCD-4B27-8438-3E23F4B08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1D409-DDC3-488A-B947-A9FBC32C5196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797A0-36FE-4740-BAE5-1E1A7DEFE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F45C3-B821-4CED-81E6-8F085582BE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29421-57B8-4AA5-8070-C479EC1CD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8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B6FF-68CD-49FC-9108-E0C280C4D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B2D2B-2B84-4EBD-A3F5-90B4ABFA6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517B5-D944-4706-93B5-38DF5958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586" y="0"/>
            <a:ext cx="13085524" cy="69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43BE-ED4E-4A17-A4B1-05528509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FE33C-A63C-4469-B2DB-63ACADB7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2F056-8F7F-426A-8885-9ECB6382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727" y="-89323"/>
            <a:ext cx="13258447" cy="70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8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229-3DAD-405C-B199-1DAD9D79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DF885-89FA-4109-AA64-D0EC477B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1C102-6E2D-49DC-B0CD-CBBAA713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95" y="0"/>
            <a:ext cx="13069951" cy="69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5CDE-C996-4846-BE0A-957F3FBB9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C42D-8FCE-4D60-B304-A999C67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9F59-4E0F-474D-BBEF-F5774BE1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71" y="-120770"/>
            <a:ext cx="14348541" cy="70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4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682D-9EDE-41DC-B349-B0884655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7A328-D5FD-4895-89FA-8CE620B9B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05F2E-6B4F-436A-AA87-E1271620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57" y="0"/>
            <a:ext cx="1393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848B-EBF3-4FCE-9D99-8C18DFC4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D9568-979F-4CE2-A001-1CC13353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C2E45-DD84-499C-B668-5280B1D5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56" y="0"/>
            <a:ext cx="13616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6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85B8-89D1-4781-839C-5FEFD479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BFD4-6E04-4B2F-8083-8B10AFD0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306DC-4396-4400-8164-6CB0F508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42" y="-1"/>
            <a:ext cx="13894088" cy="69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</cp:revision>
  <dcterms:created xsi:type="dcterms:W3CDTF">2023-09-28T18:23:14Z</dcterms:created>
  <dcterms:modified xsi:type="dcterms:W3CDTF">2023-09-28T18:24:47Z</dcterms:modified>
</cp:coreProperties>
</file>